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Poiret One"/>
      <p:regular r:id="rId6"/>
    </p:embeddedFont>
    <p:embeddedFont>
      <p:font typeface="Quicksand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oiretOne-regular.fntdata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db01bd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30db01bdb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202000" y="374775"/>
            <a:ext cx="7403400" cy="1787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2400000" dist="104775">
              <a:srgbClr val="34ABDF">
                <a:alpha val="6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9600">
                <a:solidFill>
                  <a:srgbClr val="34ABDF"/>
                </a:solidFill>
                <a:latin typeface="Quicksand"/>
                <a:ea typeface="Quicksand"/>
                <a:cs typeface="Quicksand"/>
                <a:sym typeface="Quicksand"/>
              </a:rPr>
              <a:t>What’s HOT</a:t>
            </a:r>
            <a:endParaRPr b="1" sz="9600">
              <a:solidFill>
                <a:srgbClr val="34ABD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287475" y="1962100"/>
            <a:ext cx="6989400" cy="11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000">
                <a:solidFill>
                  <a:srgbClr val="34ABDF"/>
                </a:solidFill>
                <a:latin typeface="Poiret One"/>
                <a:ea typeface="Poiret One"/>
                <a:cs typeface="Poiret One"/>
                <a:sym typeface="Poiret One"/>
              </a:rPr>
              <a:t>- Rencontre avec </a:t>
            </a:r>
            <a:r>
              <a:rPr b="1" lang="fr-FR" sz="3000">
                <a:solidFill>
                  <a:srgbClr val="34ABDF"/>
                </a:solidFill>
                <a:latin typeface="Quicksand"/>
                <a:ea typeface="Quicksand"/>
                <a:cs typeface="Quicksand"/>
                <a:sym typeface="Quicksand"/>
              </a:rPr>
              <a:t>les outils &amp; services</a:t>
            </a:r>
            <a:r>
              <a:rPr b="1" lang="fr-FR" sz="3000">
                <a:solidFill>
                  <a:srgbClr val="34ABDF"/>
                </a:solidFill>
                <a:latin typeface="Poiret One"/>
                <a:ea typeface="Poiret One"/>
                <a:cs typeface="Poiret One"/>
                <a:sym typeface="Poiret One"/>
              </a:rPr>
              <a:t> de la Qualité de Vie au Travail -</a:t>
            </a:r>
            <a:endParaRPr b="1" sz="3000">
              <a:solidFill>
                <a:srgbClr val="34ABDF"/>
              </a:solidFill>
              <a:latin typeface="Poiret One"/>
              <a:ea typeface="Poiret One"/>
              <a:cs typeface="Poiret One"/>
              <a:sym typeface="Poiret One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475" y="3243337"/>
            <a:ext cx="2077924" cy="20353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-24900" y="5910300"/>
            <a:ext cx="12241800" cy="9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3000">
                <a:solidFill>
                  <a:srgbClr val="34ABDF"/>
                </a:solidFill>
                <a:latin typeface="Poiret One"/>
                <a:ea typeface="Poiret One"/>
                <a:cs typeface="Poiret One"/>
                <a:sym typeface="Poiret One"/>
              </a:rPr>
              <a:t>22.03.2019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