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oiret One" panose="02000000000000000000" pitchFamily="2" charset="0"/>
      <p:regular r:id="rId4"/>
    </p:embeddedFont>
    <p:embeddedFont>
      <p:font typeface="Quicksand" pitchFamily="2" charset="77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35"/>
    <p:restoredTop sz="94624"/>
  </p:normalViewPr>
  <p:slideViewPr>
    <p:cSldViewPr snapToGrid="0" snapToObjects="1">
      <p:cViewPr varScale="1">
        <p:scale>
          <a:sx n="104" d="100"/>
          <a:sy n="104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-têt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0" y="3222700"/>
            <a:ext cx="12192000" cy="17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34ABDF"/>
              </a:solidFill>
              <a:highlight>
                <a:srgbClr val="FFFFFF"/>
              </a:highlight>
              <a:latin typeface="Poiret One"/>
              <a:ea typeface="Poiret One"/>
              <a:cs typeface="Poiret One"/>
              <a:sym typeface="Poiret One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-107350" y="834775"/>
            <a:ext cx="12192000" cy="13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34ABDF"/>
                </a:solidFill>
                <a:latin typeface="Quicksand"/>
                <a:ea typeface="Quicksand"/>
                <a:cs typeface="Quicksand"/>
                <a:sym typeface="Quicksand"/>
              </a:rPr>
              <a:t>06 juillet 2018</a:t>
            </a:r>
            <a:r>
              <a:rPr lang="fr-FR" sz="3000" b="1" dirty="0">
                <a:solidFill>
                  <a:srgbClr val="F5E938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3000" b="1" dirty="0">
              <a:solidFill>
                <a:srgbClr val="F5E93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87" name="Shape 87"/>
          <p:cNvGrpSpPr/>
          <p:nvPr/>
        </p:nvGrpSpPr>
        <p:grpSpPr>
          <a:xfrm>
            <a:off x="0" y="-3044278"/>
            <a:ext cx="14299836" cy="8403022"/>
            <a:chOff x="54300" y="-2278273"/>
            <a:chExt cx="14299836" cy="8403022"/>
          </a:xfrm>
        </p:grpSpPr>
        <p:sp>
          <p:nvSpPr>
            <p:cNvPr id="88" name="Shape 88"/>
            <p:cNvSpPr/>
            <p:nvPr/>
          </p:nvSpPr>
          <p:spPr>
            <a:xfrm>
              <a:off x="8683536" y="-2278273"/>
              <a:ext cx="5670600" cy="5695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42863" dist="85725" dir="5160000" algn="bl" rotWithShape="0">
                <a:srgbClr val="34ABDF">
                  <a:alpha val="79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9" name="Shape 89"/>
            <p:cNvGrpSpPr/>
            <p:nvPr/>
          </p:nvGrpSpPr>
          <p:grpSpPr>
            <a:xfrm>
              <a:off x="54300" y="1478536"/>
              <a:ext cx="12192000" cy="4646213"/>
              <a:chOff x="54300" y="998851"/>
              <a:chExt cx="12192000" cy="4646213"/>
            </a:xfrm>
          </p:grpSpPr>
          <p:sp>
            <p:nvSpPr>
              <p:cNvPr id="90" name="Shape 90"/>
              <p:cNvSpPr/>
              <p:nvPr/>
            </p:nvSpPr>
            <p:spPr>
              <a:xfrm>
                <a:off x="11126922" y="5009664"/>
                <a:ext cx="635400" cy="635400"/>
              </a:xfrm>
              <a:prstGeom prst="ellipse">
                <a:avLst/>
              </a:prstGeom>
              <a:solidFill>
                <a:srgbClr val="F5E938"/>
              </a:solidFill>
              <a:ln>
                <a:noFill/>
              </a:ln>
              <a:effectLst>
                <a:outerShdw blurRad="185738" dist="85725" dir="5160000" algn="bl" rotWithShape="0">
                  <a:srgbClr val="34ABDF">
                    <a:alpha val="79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1639479" y="998851"/>
                <a:ext cx="418500" cy="411900"/>
              </a:xfrm>
              <a:prstGeom prst="ellipse">
                <a:avLst/>
              </a:prstGeom>
              <a:solidFill>
                <a:srgbClr val="F5E938"/>
              </a:solidFill>
              <a:ln>
                <a:noFill/>
              </a:ln>
              <a:effectLst>
                <a:outerShdw blurRad="42863" dist="85725" dir="5160000" algn="bl" rotWithShape="0">
                  <a:srgbClr val="34ABDF">
                    <a:alpha val="79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3459185" y="1154476"/>
                <a:ext cx="418500" cy="411900"/>
              </a:xfrm>
              <a:prstGeom prst="ellipse">
                <a:avLst/>
              </a:prstGeom>
              <a:solidFill>
                <a:srgbClr val="34ABDF"/>
              </a:solidFill>
              <a:ln>
                <a:noFill/>
              </a:ln>
              <a:effectLst>
                <a:outerShdw blurRad="42863" dist="85725" dir="5160000" algn="bl" rotWithShape="0">
                  <a:srgbClr val="34ABDF">
                    <a:alpha val="79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Shape 93"/>
              <p:cNvSpPr txBox="1"/>
              <p:nvPr/>
            </p:nvSpPr>
            <p:spPr>
              <a:xfrm>
                <a:off x="54300" y="2255945"/>
                <a:ext cx="12192000" cy="10464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2863" dist="85725" dir="5160000" algn="bl" rotWithShape="0">
                  <a:srgbClr val="34ABDF">
                    <a:alpha val="79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9600" b="1">
                    <a:solidFill>
                      <a:srgbClr val="34ABDF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Happy</a:t>
                </a:r>
                <a:r>
                  <a:rPr lang="fr-FR" sz="9600" b="1">
                    <a:solidFill>
                      <a:srgbClr val="F5E938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Action </a:t>
                </a:r>
                <a:endParaRPr sz="9600" b="1" i="0" u="none" strike="noStrike" cap="none">
                  <a:solidFill>
                    <a:srgbClr val="F5E938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4" name="Shape 94"/>
              <p:cNvSpPr txBox="1"/>
              <p:nvPr/>
            </p:nvSpPr>
            <p:spPr>
              <a:xfrm>
                <a:off x="846750" y="4167707"/>
                <a:ext cx="106071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1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4000" b="1" dirty="0">
                    <a:solidFill>
                      <a:srgbClr val="34ABDF"/>
                    </a:solidFill>
                    <a:highlight>
                      <a:srgbClr val="FFFFFF"/>
                    </a:highlight>
                    <a:latin typeface="Poiret One"/>
                    <a:ea typeface="Poiret One"/>
                    <a:cs typeface="Poiret One"/>
                    <a:sym typeface="Poiret One"/>
                  </a:rPr>
                  <a:t>MARQUE EMPLOYEUR ET COMMUNICATION AUTHENTIQUE : UN DUO GAGNANT</a:t>
                </a:r>
                <a:endParaRPr sz="4000" b="1" dirty="0">
                  <a:solidFill>
                    <a:srgbClr val="34ABDF"/>
                  </a:solidFill>
                  <a:highlight>
                    <a:srgbClr val="FFFFFF"/>
                  </a:highlight>
                  <a:latin typeface="Poiret One"/>
                  <a:ea typeface="Poiret One"/>
                  <a:cs typeface="Poiret One"/>
                  <a:sym typeface="Poiret One"/>
                </a:endParaRPr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454057" y="1527429"/>
                <a:ext cx="1305300" cy="1350300"/>
              </a:xfrm>
              <a:prstGeom prst="donut">
                <a:avLst>
                  <a:gd name="adj" fmla="val 10733"/>
                </a:avLst>
              </a:prstGeom>
              <a:solidFill>
                <a:srgbClr val="F5E938"/>
              </a:solidFill>
              <a:ln>
                <a:noFill/>
              </a:ln>
              <a:effectLst>
                <a:outerShdw blurRad="42863" dist="85725" dir="5160000" algn="bl" rotWithShape="0">
                  <a:srgbClr val="34ABDF">
                    <a:alpha val="79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12350" y="70200"/>
            <a:ext cx="1912301" cy="187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Macintosh PowerPoint</Application>
  <PresentationFormat>Grand écran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Poiret One</vt:lpstr>
      <vt:lpstr>Calibri</vt:lpstr>
      <vt:lpstr>Arial</vt:lpstr>
      <vt:lpstr>Quicksand</vt:lpstr>
      <vt:lpstr>Thème Office</vt:lpstr>
      <vt:lpstr>Présentation PowerPoint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Vanessa pepe</cp:lastModifiedBy>
  <cp:revision>2</cp:revision>
  <dcterms:modified xsi:type="dcterms:W3CDTF">2018-06-18T09:08:22Z</dcterms:modified>
</cp:coreProperties>
</file>